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39"/>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80" r:id="rId15"/>
    <p:sldId id="2147477881" r:id="rId16"/>
    <p:sldId id="2147477882" r:id="rId17"/>
    <p:sldId id="2147477891" r:id="rId18"/>
    <p:sldId id="2147477892" r:id="rId19"/>
    <p:sldId id="2147477893" r:id="rId20"/>
    <p:sldId id="2147477894" r:id="rId21"/>
    <p:sldId id="2147477895" r:id="rId22"/>
    <p:sldId id="2147477888" r:id="rId23"/>
    <p:sldId id="2147477886" r:id="rId24"/>
    <p:sldId id="2147477885" r:id="rId25"/>
    <p:sldId id="2147477887" r:id="rId26"/>
    <p:sldId id="2147477889" r:id="rId27"/>
    <p:sldId id="2147477873" r:id="rId28"/>
    <p:sldId id="2147477870" r:id="rId29"/>
    <p:sldId id="2147477871" r:id="rId30"/>
    <p:sldId id="2147477872" r:id="rId31"/>
    <p:sldId id="2147477883" r:id="rId32"/>
    <p:sldId id="2147477884" r:id="rId33"/>
    <p:sldId id="2147477868" r:id="rId34"/>
    <p:sldId id="2147477877" r:id="rId35"/>
    <p:sldId id="2147477890" r:id="rId36"/>
    <p:sldId id="2147477875" r:id="rId37"/>
    <p:sldId id="2147477876" r:id="rId3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4" autoAdjust="0"/>
    <p:restoredTop sz="94660"/>
  </p:normalViewPr>
  <p:slideViewPr>
    <p:cSldViewPr snapToGrid="0">
      <p:cViewPr varScale="1">
        <p:scale>
          <a:sx n="104" d="100"/>
          <a:sy n="104" d="100"/>
        </p:scale>
        <p:origin x="3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31/05/2023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3:25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5/31/2023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7591</TotalTime>
  <Words>734</Words>
  <Application>Microsoft Office PowerPoint</Application>
  <PresentationFormat>Widescreen</PresentationFormat>
  <Paragraphs>108</Paragraphs>
  <Slides>36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Consolas</vt:lpstr>
      <vt:lpstr>Segoe UI</vt:lpstr>
      <vt:lpstr>Segoe UI Semibold</vt:lpstr>
      <vt:lpstr>Wingdings</vt:lpstr>
      <vt:lpstr>Microsoft D365 template</vt:lpstr>
      <vt:lpstr>1_Microsoft D365 template</vt:lpstr>
      <vt:lpstr>Telemetry (Power BI) app usage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15</cp:revision>
  <dcterms:created xsi:type="dcterms:W3CDTF">2023-05-11T10:10:30Z</dcterms:created>
  <dcterms:modified xsi:type="dcterms:W3CDTF">2023-05-31T13:25:28Z</dcterms:modified>
</cp:coreProperties>
</file>